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C1"/>
    <a:srgbClr val="555555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1" autoAdjust="0"/>
    <p:restoredTop sz="94660"/>
  </p:normalViewPr>
  <p:slideViewPr>
    <p:cSldViewPr snapToGrid="0">
      <p:cViewPr>
        <p:scale>
          <a:sx n="80" d="100"/>
          <a:sy n="80" d="100"/>
        </p:scale>
        <p:origin x="447" y="2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ults.co/2ep8MTK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195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06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58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51" b="27968"/>
          <a:stretch/>
        </p:blipFill>
        <p:spPr>
          <a:xfrm>
            <a:off x="0" y="-18892"/>
            <a:ext cx="1724352" cy="74802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724352" y="6924"/>
            <a:ext cx="10467648" cy="722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816862" y="181458"/>
            <a:ext cx="6042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Best Practices for Writing Your Dissertation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00553" y="181458"/>
            <a:ext cx="2949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15, 2016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358128"/>
            <a:ext cx="12192000" cy="499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22348" y="6453745"/>
            <a:ext cx="9487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full article: </a:t>
            </a:r>
            <a:r>
              <a:rPr lang="en-US" sz="12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https://ults.co/2ep8MTK</a:t>
            </a:r>
            <a:endParaRPr lang="en-US" sz="1200" b="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9586243" y="6453745"/>
            <a:ext cx="2513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Ultius, Inc.</a:t>
            </a:r>
            <a:endParaRPr lang="en-US" sz="1200" b="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01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1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1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1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57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3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9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59B1E7-B6EB-4AD0-BE56-A5ADE513AFD4}" type="datetimeFigureOut">
              <a:rPr lang="en-US" smtClean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5DB80A-222A-44C7-9145-7EAD8BD73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0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16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lts.co/2ep8MT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ltius.com/writers/dissertation-editors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ltius.com/ultius-blog/entry/6-ways-to-improve-your-writing.html" TargetMode="External"/><Relationship Id="rId2" Type="http://schemas.openxmlformats.org/officeDocument/2006/relationships/hyperlink" Target="https://www.ultius.com/ultius-blog/entry/top-5-reasons-to-write-your-papers-with-google-doc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ltius.com/editing-services/dissertation-editing-services.html" TargetMode="External"/><Relationship Id="rId4" Type="http://schemas.openxmlformats.org/officeDocument/2006/relationships/hyperlink" Target="https://www.ultius.com/ultius-blog/entry/six-ways-reading-makes-you-a-better-writer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627"/>
          <a:stretch/>
        </p:blipFill>
        <p:spPr>
          <a:xfrm>
            <a:off x="0" y="0"/>
            <a:ext cx="238125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51952" y="143434"/>
            <a:ext cx="944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Best Practices for Writing Your Dissertation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" t="31741" r="-431" b="27851"/>
          <a:stretch/>
        </p:blipFill>
        <p:spPr>
          <a:xfrm>
            <a:off x="0" y="107589"/>
            <a:ext cx="2381250" cy="96221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2962" y="6323108"/>
            <a:ext cx="2545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Ultius, Inc.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7459" y="2205324"/>
            <a:ext cx="88451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quick and handy reference guide with tangible steps you can take to complete your master level dissertation easier. This presentation is a condensed version of a post published on the Ultius blog. </a:t>
            </a:r>
          </a:p>
          <a:p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post link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https://ults.co/2ep8MTK</a:t>
            </a:r>
            <a:endParaRPr lang="en-US" sz="2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1376" y="6248409"/>
            <a:ext cx="9057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18, 2016</a:t>
            </a:r>
            <a:endParaRPr lang="en-US" sz="2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469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3" y="920376"/>
            <a:ext cx="10757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 SUPPORT SYSTEM IN PLACE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7488" y="1661462"/>
            <a:ext cx="10739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As you are preparing for a long road towards your master's degree make sure to take advantage of your other resources. Things will get tough and you won't be alone.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35529" y="2630301"/>
            <a:ext cx="10587321" cy="3263705"/>
            <a:chOff x="1135529" y="2630301"/>
            <a:chExt cx="10587321" cy="326370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5529" y="2630301"/>
              <a:ext cx="724834" cy="888277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860362" y="3285943"/>
              <a:ext cx="4169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Tell your loved ones ahead of time that you are working on a major milestone and you need their support.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60363" y="2845794"/>
              <a:ext cx="34484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FAMILY</a:t>
              </a:r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8120" y="2630301"/>
              <a:ext cx="724834" cy="888277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7552953" y="3285943"/>
              <a:ext cx="4169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Make sure that your friends respect your time, life choices and overall commitment to getting the work done.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552954" y="2845794"/>
              <a:ext cx="34484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FRIENDS</a:t>
              </a:r>
            </a:p>
          </p:txBody>
        </p:sp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5529" y="4315034"/>
              <a:ext cx="724834" cy="888277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1860362" y="4970676"/>
              <a:ext cx="4169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Your adviser has been there before and knows what to do if you get stuck and need help.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860363" y="4530527"/>
              <a:ext cx="34484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ADVISERS</a:t>
              </a: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8120" y="4315034"/>
              <a:ext cx="724834" cy="88827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7552953" y="4970676"/>
              <a:ext cx="4169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Professors can give you both practical and emotional support if you open up and ask them to.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552954" y="4530527"/>
              <a:ext cx="34484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PROFESSORS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642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3" y="920376"/>
            <a:ext cx="10757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GOOD FEEDBACK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7488" y="1661462"/>
            <a:ext cx="10739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Avoid having to 'backtrack' and re-do work by getting feedback along the way. You have many free and paid resources available to help you.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529" y="2630301"/>
            <a:ext cx="724834" cy="88827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860363" y="2845794"/>
            <a:ext cx="344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PROFESSOR OR ADVISER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529" y="4296598"/>
            <a:ext cx="724834" cy="888277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860363" y="4512091"/>
            <a:ext cx="344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FRIEND OR PEER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529" y="3484328"/>
            <a:ext cx="724834" cy="888277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860363" y="3699821"/>
            <a:ext cx="344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CAMPUS WRITING LAB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529" y="5150625"/>
            <a:ext cx="724834" cy="88827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860363" y="5366118"/>
            <a:ext cx="344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EDITING SERVICES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9482" y="2807699"/>
            <a:ext cx="6125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Always try and secure good feedback from people you trust.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careful with having friends edit your work because they may not have the experience.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working with an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Ultius dissertation editor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We have seasoned professionals ready to help.</a:t>
            </a:r>
          </a:p>
        </p:txBody>
      </p:sp>
    </p:spTree>
    <p:extLst>
      <p:ext uri="{BB962C8B-B14F-4D97-AF65-F5344CB8AC3E}">
        <p14:creationId xmlns:p14="http://schemas.microsoft.com/office/powerpoint/2010/main" val="4168659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4" y="920376"/>
            <a:ext cx="10853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THE PASSION IGNITED</a:t>
            </a:r>
            <a:endParaRPr lang="en-US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9440" y="1589752"/>
            <a:ext cx="10482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Keep your passion going strong by finding an inspiring mentor or notable figure, remember why you picked this topic, ditch your comfort zone and have fun!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5467" y="2797009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FIND A MENTOR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5467" y="3185487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Have a trusted mentor in your field to inspire you to keep going and reach higher.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5467" y="4349971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 COMFORT ZONES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5467" y="4738449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Push your limits and challenge yourself every week by going deeper into your work.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2902" y="2789895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REMEMBER THE ‘WHY’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12902" y="3178373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Recall why you picked your major, your topic and your life path - these feelings will light the way.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12902" y="4372737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HAVE FUN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12902" y="4761215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Stay positive and have fun because you are doing what most people won't (or can't).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493" y="2662250"/>
            <a:ext cx="1296643" cy="29390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082" y="2701393"/>
            <a:ext cx="1387951" cy="29877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r="73831"/>
          <a:stretch/>
        </p:blipFill>
        <p:spPr>
          <a:xfrm>
            <a:off x="1025895" y="2641614"/>
            <a:ext cx="1509572" cy="311131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/>
          <a:srcRect l="75099"/>
          <a:stretch/>
        </p:blipFill>
        <p:spPr>
          <a:xfrm>
            <a:off x="6590592" y="2638968"/>
            <a:ext cx="1436480" cy="311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64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214" y="920376"/>
            <a:ext cx="10853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READING</a:t>
            </a:r>
            <a:endParaRPr lang="en-US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100" y="1589752"/>
            <a:ext cx="1160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If you enjoyed this presentation on dissertation best practices, make sure to explore these additional resources.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100" y="2211336"/>
            <a:ext cx="5773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GOOGLE DOCS VS MS WORD – COMPARISON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3099" y="2605796"/>
            <a:ext cx="5576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Wondering whether to commit to MS Word or Google Docs when doing your writing or researching? We compared the features.</a:t>
            </a:r>
          </a:p>
        </p:txBody>
      </p:sp>
      <p:sp>
        <p:nvSpPr>
          <p:cNvPr id="6" name="Rectangle 5">
            <a:hlinkClick r:id="rId2"/>
          </p:cNvPr>
          <p:cNvSpPr/>
          <p:nvPr/>
        </p:nvSpPr>
        <p:spPr>
          <a:xfrm>
            <a:off x="316758" y="3653495"/>
            <a:ext cx="1822824" cy="392603"/>
          </a:xfrm>
          <a:prstGeom prst="rect">
            <a:avLst/>
          </a:prstGeom>
          <a:solidFill>
            <a:srgbClr val="0079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Read post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3214" y="4269359"/>
            <a:ext cx="5773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6 WAYS TO IMPROVE YOUR WRITING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3213" y="4663819"/>
            <a:ext cx="5576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steps that are guaranteed to improve your writing as whole. This guide is backed up by research and includes visual examples.</a:t>
            </a:r>
          </a:p>
        </p:txBody>
      </p:sp>
      <p:sp>
        <p:nvSpPr>
          <p:cNvPr id="23" name="Rectangle 22">
            <a:hlinkClick r:id="rId3"/>
          </p:cNvPr>
          <p:cNvSpPr/>
          <p:nvPr/>
        </p:nvSpPr>
        <p:spPr>
          <a:xfrm>
            <a:off x="286872" y="5711518"/>
            <a:ext cx="1822824" cy="392603"/>
          </a:xfrm>
          <a:prstGeom prst="rect">
            <a:avLst/>
          </a:prstGeom>
          <a:solidFill>
            <a:srgbClr val="0079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Read post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96227" y="2211336"/>
            <a:ext cx="5773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WHY READING MAKES YOU A BETTER WRITER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96226" y="2605796"/>
            <a:ext cx="5576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Find out how reading more often can improve your writing (and your dissertation). Explore the latest research from experts on the topic.</a:t>
            </a:r>
          </a:p>
        </p:txBody>
      </p:sp>
      <p:sp>
        <p:nvSpPr>
          <p:cNvPr id="26" name="Rectangle 25">
            <a:hlinkClick r:id="rId4"/>
          </p:cNvPr>
          <p:cNvSpPr/>
          <p:nvPr/>
        </p:nvSpPr>
        <p:spPr>
          <a:xfrm>
            <a:off x="6379885" y="3653495"/>
            <a:ext cx="1822824" cy="392603"/>
          </a:xfrm>
          <a:prstGeom prst="rect">
            <a:avLst/>
          </a:prstGeom>
          <a:solidFill>
            <a:srgbClr val="0079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Read post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66341" y="4269359"/>
            <a:ext cx="5773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EDITING SERVICES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66340" y="4663819"/>
            <a:ext cx="5576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make your dissertation even better, consider working with a dedicated dissertation editor from Ultius. We have specialists in every topic.</a:t>
            </a:r>
          </a:p>
        </p:txBody>
      </p:sp>
      <p:sp>
        <p:nvSpPr>
          <p:cNvPr id="29" name="Rectangle 28">
            <a:hlinkClick r:id="rId5"/>
          </p:cNvPr>
          <p:cNvSpPr/>
          <p:nvPr/>
        </p:nvSpPr>
        <p:spPr>
          <a:xfrm>
            <a:off x="6349999" y="5711518"/>
            <a:ext cx="1822824" cy="39260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Read more</a:t>
            </a:r>
          </a:p>
        </p:txBody>
      </p:sp>
    </p:spTree>
    <p:extLst>
      <p:ext uri="{BB962C8B-B14F-4D97-AF65-F5344CB8AC3E}">
        <p14:creationId xmlns:p14="http://schemas.microsoft.com/office/powerpoint/2010/main" val="1630192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61130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</a:t>
            </a:r>
            <a:endParaRPr lang="en-US" sz="6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776793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That’s it! We hope this guide was helpful for you.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9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4" y="920376"/>
            <a:ext cx="727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CHOOSING THE RIGHT TOPIC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9440" y="1589752"/>
            <a:ext cx="7363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going to be stuck with this project for a long time. Take your time and make sure to pick a compelling topic that will get you through the long process.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849555" y="871265"/>
            <a:ext cx="3264741" cy="1172077"/>
            <a:chOff x="8849555" y="871265"/>
            <a:chExt cx="3264741" cy="117207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49555" y="871265"/>
              <a:ext cx="2637212" cy="828215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849555" y="1674010"/>
              <a:ext cx="32647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55555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 THIS      DON’T DO THIS</a:t>
              </a: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r="63725"/>
          <a:stretch/>
        </p:blipFill>
        <p:spPr>
          <a:xfrm>
            <a:off x="993632" y="2874306"/>
            <a:ext cx="1529883" cy="30444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r="65512"/>
          <a:stretch/>
        </p:blipFill>
        <p:spPr>
          <a:xfrm>
            <a:off x="6475694" y="2874306"/>
            <a:ext cx="1514828" cy="31590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35467" y="3012152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GENUINE INTEREST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5467" y="3400630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Pick something you have a real interest in, like issues you care about.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5467" y="4535234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ORIGINALITY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5467" y="4923712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Choose a topic that is unique and not over saturated by other scholars.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2902" y="3005038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BROAD TOPICS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12902" y="3393516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Narrow down your focus within a discipline so that you hit your mark when done.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12902" y="4623736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 PREVIOUS RESEARCH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12902" y="5012214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 original, but make sure your topic has previous research so you have evidence.</a:t>
            </a:r>
          </a:p>
        </p:txBody>
      </p:sp>
    </p:spTree>
    <p:extLst>
      <p:ext uri="{BB962C8B-B14F-4D97-AF65-F5344CB8AC3E}">
        <p14:creationId xmlns:p14="http://schemas.microsoft.com/office/powerpoint/2010/main" val="408389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4" y="920376"/>
            <a:ext cx="727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THE STRUCTURE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7488" y="1589752"/>
            <a:ext cx="10739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When it comes to creating a structure (or format) for your document, don't re-invent the wheel. Stick with working on each section as described below.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686362"/>
              </p:ext>
            </p:extLst>
          </p:nvPr>
        </p:nvGraphicFramePr>
        <p:xfrm>
          <a:off x="1219200" y="2590302"/>
          <a:ext cx="10590306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590306">
                  <a:extLst>
                    <a:ext uri="{9D8B030D-6E8A-4147-A177-3AD203B41FA5}">
                      <a16:colId xmlns:a16="http://schemas.microsoft.com/office/drawing/2014/main" val="3862789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Structure of a dissertation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970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proposal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314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496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Literature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70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939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Body</a:t>
                      </a:r>
                      <a:r>
                        <a:rPr lang="en-US" baseline="0" dirty="0"/>
                        <a:t> chapters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326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Results and discussion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21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54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References and appendix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741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2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4" y="920376"/>
            <a:ext cx="727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AN OUTLINE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7488" y="1589752"/>
            <a:ext cx="10739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Plan out your work accordingly into a neat outline so that you know what sections you have to work on and the overall scope of the project.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28305" y="2552897"/>
            <a:ext cx="3289907" cy="3477359"/>
            <a:chOff x="1072917" y="2594735"/>
            <a:chExt cx="3289907" cy="3477359"/>
          </a:xfrm>
        </p:grpSpPr>
        <p:sp>
          <p:nvSpPr>
            <p:cNvPr id="7" name="Rectangle 6"/>
            <p:cNvSpPr/>
            <p:nvPr/>
          </p:nvSpPr>
          <p:spPr>
            <a:xfrm>
              <a:off x="1072917" y="2594735"/>
              <a:ext cx="3289907" cy="34773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13224" y="2749176"/>
              <a:ext cx="304800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My Outline</a:t>
              </a:r>
            </a:p>
            <a:p>
              <a:endParaRPr lang="en-US" b="1" dirty="0"/>
            </a:p>
            <a:p>
              <a:r>
                <a:rPr lang="en-US" dirty="0"/>
                <a:t>I. Introduction</a:t>
              </a:r>
            </a:p>
            <a:p>
              <a:r>
                <a:rPr lang="en-US" dirty="0"/>
                <a:t>  a. Background information</a:t>
              </a:r>
            </a:p>
            <a:p>
              <a:r>
                <a:rPr lang="en-US" dirty="0"/>
                <a:t>  b. Thesis overview</a:t>
              </a:r>
            </a:p>
            <a:p>
              <a:r>
                <a:rPr lang="en-US" dirty="0"/>
                <a:t>II. Literature Review</a:t>
              </a:r>
            </a:p>
            <a:p>
              <a:r>
                <a:rPr lang="en-US" dirty="0"/>
                <a:t>  a. Source #1</a:t>
              </a:r>
            </a:p>
            <a:p>
              <a:r>
                <a:rPr lang="en-US" dirty="0"/>
                <a:t>  b. Source #2</a:t>
              </a:r>
            </a:p>
            <a:p>
              <a:r>
                <a:rPr lang="en-US" dirty="0"/>
                <a:t>III. Methodology</a:t>
              </a:r>
            </a:p>
            <a:p>
              <a:r>
                <a:rPr lang="en-US" dirty="0"/>
                <a:t>IV. Results</a:t>
              </a:r>
            </a:p>
            <a:p>
              <a:r>
                <a:rPr lang="en-US" dirty="0"/>
                <a:t>...</a:t>
              </a: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9269" y="2361546"/>
            <a:ext cx="724834" cy="88827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23872" y="2563906"/>
            <a:ext cx="6215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 your adviser review it to let you know if you are on the right track.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9269" y="3446276"/>
            <a:ext cx="724834" cy="88827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623872" y="3648636"/>
            <a:ext cx="6215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 like the solar system and "plan-et" out. Seriously, no great dissertation was ever written without a good plan of attack.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9269" y="4689286"/>
            <a:ext cx="724834" cy="88827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623872" y="4891646"/>
            <a:ext cx="6215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 as thorough as possible and indicate exactly what you are going to write about in each section by adding a brief description for each section.</a:t>
            </a:r>
          </a:p>
        </p:txBody>
      </p:sp>
    </p:spTree>
    <p:extLst>
      <p:ext uri="{BB962C8B-B14F-4D97-AF65-F5344CB8AC3E}">
        <p14:creationId xmlns:p14="http://schemas.microsoft.com/office/powerpoint/2010/main" val="267322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3" y="920376"/>
            <a:ext cx="10757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PROPER AND THOROUGH RESEARCH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7488" y="2139575"/>
            <a:ext cx="10739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 majority of your time (75%) should be spent doing research on your topic. If you do this part right, the writing portion will be easier.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863" y="3485693"/>
            <a:ext cx="2374627" cy="278300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47488" y="2899578"/>
            <a:ext cx="344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 ALLOCATION CHART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50429" y="2899578"/>
            <a:ext cx="344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BEST SOURCE DATABASES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12753" y="3186971"/>
            <a:ext cx="390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 these resources to get started.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550452" y="3669975"/>
            <a:ext cx="6187319" cy="2546398"/>
            <a:chOff x="5335316" y="3669975"/>
            <a:chExt cx="6187319" cy="254639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5316" y="3669975"/>
              <a:ext cx="724834" cy="888277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6119919" y="3872335"/>
              <a:ext cx="19423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Google Scholar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5316" y="4470731"/>
              <a:ext cx="724834" cy="88827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119919" y="4673091"/>
              <a:ext cx="1255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JSTOR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64070" y="3669975"/>
              <a:ext cx="724834" cy="888277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9148673" y="3872335"/>
              <a:ext cx="19423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EBSCOhost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64070" y="4470731"/>
              <a:ext cx="724834" cy="888277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9148672" y="4673091"/>
              <a:ext cx="2021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Campus library</a:t>
              </a:r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8303" y="5328096"/>
              <a:ext cx="724834" cy="888277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122906" y="5530456"/>
              <a:ext cx="1255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ProQuest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67057" y="5328096"/>
              <a:ext cx="724834" cy="888277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9151659" y="5530456"/>
              <a:ext cx="23709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Primary research*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647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3027" y="4137597"/>
            <a:ext cx="1687525" cy="152325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t="66176"/>
          <a:stretch/>
        </p:blipFill>
        <p:spPr>
          <a:xfrm>
            <a:off x="6608181" y="2182724"/>
            <a:ext cx="1482675" cy="151371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b="69126"/>
          <a:stretch/>
        </p:blipFill>
        <p:spPr>
          <a:xfrm>
            <a:off x="1075241" y="2329706"/>
            <a:ext cx="1482675" cy="138168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29553" y="920376"/>
            <a:ext cx="10411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COMPILE SOURCES AS YOU GO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9440" y="1589752"/>
            <a:ext cx="10739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going to be stuck with this project for a long time. Take your time and make sure to pick a compelling topic that will get you through the long process.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5467" y="2438425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USING NOTECARDS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5467" y="2826903"/>
            <a:ext cx="3829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every source, make a notecard with all of the relevant information about the source as well as how you plan to use it in your research.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5467" y="4308146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SAVE “QUOTABLE” MATERIAL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5467" y="4696624"/>
            <a:ext cx="3829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you go through each source, collect and organize quotes you can use to cite research later. Paraphrase the information used.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2902" y="2365580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DEVELOP A SYSTEM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12902" y="2754058"/>
            <a:ext cx="3829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However you compile sources, do it on the fly and don't be afraid to develop your own system. Just make sure to stick with it.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12902" y="4312978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DON’T WAIT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12902" y="4701456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 NOT wait until you are done writing to compile your sources. You will lose precious time.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/>
          <a:srcRect t="33406" b="34384"/>
          <a:stretch/>
        </p:blipFill>
        <p:spPr>
          <a:xfrm>
            <a:off x="1058041" y="4219386"/>
            <a:ext cx="1482675" cy="144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5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3" y="920376"/>
            <a:ext cx="10411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TIME BY TRACKING PROGRESS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9440" y="1589752"/>
            <a:ext cx="10739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Managing your time wisely is the best practice you can follow while writing your dissertation. But remember that an activity cannot be managed until it is tracked!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78988" y="2400287"/>
            <a:ext cx="7100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DISSERTATION COMPLETION CHART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4035"/>
          <a:stretch/>
        </p:blipFill>
        <p:spPr>
          <a:xfrm>
            <a:off x="1063815" y="2933822"/>
            <a:ext cx="7368988" cy="319439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631468" y="2393417"/>
            <a:ext cx="3219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Consider making an Excel spreadsheet that tracks your completion (in pages) by the day.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This way, you can track real progress and work on your velocity.</a:t>
            </a:r>
          </a:p>
        </p:txBody>
      </p:sp>
    </p:spTree>
    <p:extLst>
      <p:ext uri="{BB962C8B-B14F-4D97-AF65-F5344CB8AC3E}">
        <p14:creationId xmlns:p14="http://schemas.microsoft.com/office/powerpoint/2010/main" val="2946343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4" y="920376"/>
            <a:ext cx="10853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OVERCOMING WRITER’S BLOCK </a:t>
            </a:r>
            <a:r>
              <a:rPr lang="en-US" sz="3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[TO-DO]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9440" y="1589752"/>
            <a:ext cx="10482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Inevitably, you will face writer's block at some point. It's important to overcome this temporary obstacle by doing the right things and staying positive.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5467" y="2797009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TAKE BREAKS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5467" y="3185487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 breaks every 50 minutes. Go on walks, get coffee, phone a friend or take a nap.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5467" y="4320091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LISTEN TO MUSIC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5467" y="4708569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Lift yourself up with some classical music or other groovy tunes. It will boost your spirits.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2902" y="2789895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REMOVE DISTRACTIONS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12902" y="3178373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Concentrate by setting your phone on airplane mode and disable Wi-Fi on your computer.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12902" y="4372737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 OUT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12902" y="4761215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 out with friends and family to clear your head until you are ready again.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493" y="2662250"/>
            <a:ext cx="1296643" cy="29390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082" y="2701393"/>
            <a:ext cx="1387951" cy="29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87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4" y="920376"/>
            <a:ext cx="10853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OVERCOMING WRITER’S BLOCK 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[NOT TO-DO]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543" y="801181"/>
            <a:ext cx="135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9440" y="1589752"/>
            <a:ext cx="10482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While you are dealing with writer’s block, it’s important to avoid certain coping mechanisms that may not be so good for you, according to various studies.</a:t>
            </a:r>
            <a:endParaRPr lang="en-US" dirty="0">
              <a:solidFill>
                <a:srgbClr val="5555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5467" y="2797009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AVOID WRITING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5467" y="3185487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Don't force yourself to write if you are really stuck. You will grow bitter and resent the work.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5467" y="4320091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WATCH TV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5467" y="4708569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TV distracts you in a way that is not productive for helping you get back on the horse.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2902" y="2789895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SELF-PITY AND ANGUISH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12902" y="3178373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Don't be hard on yourself, writer's block happens to everyone. Focus on positive coping methods.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12902" y="4324929"/>
            <a:ext cx="37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WAIT FOR 'INSPIRATION'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12902" y="4713407"/>
            <a:ext cx="3829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Inspiration comes from being engaged in the process and thinking critically, not waiting.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493" y="2662250"/>
            <a:ext cx="1296643" cy="29390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082" y="2701393"/>
            <a:ext cx="1387951" cy="29877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r="75971"/>
          <a:stretch/>
        </p:blipFill>
        <p:spPr>
          <a:xfrm>
            <a:off x="1162480" y="2696217"/>
            <a:ext cx="1318313" cy="29823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/>
          <a:srcRect l="74179"/>
          <a:stretch/>
        </p:blipFill>
        <p:spPr>
          <a:xfrm>
            <a:off x="6520318" y="2672313"/>
            <a:ext cx="1416635" cy="298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806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1328</Words>
  <PresentationFormat>Widescreen</PresentationFormat>
  <Paragraphs>149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2016-10-18T13:20:28Z</dcterms:created>
  <dcterms:modified xsi:type="dcterms:W3CDTF">2016-10-18T16:25:06Z</dcterms:modified>
</cp:coreProperties>
</file>